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sldIdLst>
    <p:sldId id="260" r:id="rId2"/>
    <p:sldId id="297" r:id="rId3"/>
    <p:sldId id="300" r:id="rId4"/>
    <p:sldId id="298" r:id="rId5"/>
    <p:sldId id="312" r:id="rId6"/>
    <p:sldId id="308" r:id="rId7"/>
    <p:sldId id="311" r:id="rId8"/>
    <p:sldId id="294" r:id="rId9"/>
    <p:sldId id="316" r:id="rId10"/>
    <p:sldId id="320" r:id="rId11"/>
    <p:sldId id="317" r:id="rId12"/>
    <p:sldId id="318" r:id="rId13"/>
    <p:sldId id="296" r:id="rId14"/>
  </p:sldIdLst>
  <p:sldSz cx="12192000" cy="6858000"/>
  <p:notesSz cx="6858000" cy="9144000"/>
  <p:embeddedFontLst>
    <p:embeddedFont>
      <p:font typeface="한컴 윤고딕 240" panose="02020603020101020101" pitchFamily="18" charset="-127"/>
      <p:regular r:id="rId15"/>
    </p:embeddedFont>
    <p:embeddedFont>
      <p:font typeface="함초롬돋움" panose="020B0604000101010101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재희" initials="김" lastIdx="1" clrIdx="0">
    <p:extLst>
      <p:ext uri="{19B8F6BF-5375-455C-9EA6-DF929625EA0E}">
        <p15:presenceInfo xmlns:p15="http://schemas.microsoft.com/office/powerpoint/2012/main" userId="김재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B9D9"/>
    <a:srgbClr val="CCE777"/>
    <a:srgbClr val="C59CE4"/>
    <a:srgbClr val="005289"/>
    <a:srgbClr val="1E3252"/>
    <a:srgbClr val="393939"/>
    <a:srgbClr val="04396C"/>
    <a:srgbClr val="6497B1"/>
    <a:srgbClr val="AEAFA9"/>
    <a:srgbClr val="418A9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8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7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6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81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7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98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60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2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11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7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74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5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8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84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010609" y="2551362"/>
            <a:ext cx="81708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컴퓨터그래픽스 중간고사</a:t>
            </a:r>
            <a:endParaRPr lang="en-US" altLang="ko-KR" sz="6000" spc="-300" dirty="0" smtClean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957718" y="4346555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201712632 </a:t>
            </a:r>
            <a:r>
              <a:rPr lang="ko-KR" altLang="en-US" sz="20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김지환</a:t>
            </a:r>
            <a:endParaRPr lang="en-US" altLang="ko-KR" sz="20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큐대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조준 구현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3283938" cy="16820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76" y="1896453"/>
            <a:ext cx="3651494" cy="3651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72" y="1896452"/>
            <a:ext cx="4594344" cy="24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 굴리기 구현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4094588" cy="37306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23" y="1914037"/>
            <a:ext cx="3720705" cy="30975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28" y="1914037"/>
            <a:ext cx="1971409" cy="19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2610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벽 충돌과 공 충돌 구현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3921358" cy="36866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28" y="1914037"/>
            <a:ext cx="5919936" cy="407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7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956B91-1700-41DE-B162-9BA28E0DA9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292BF-CA60-40E5-8E33-8D4EAF9C51B5}"/>
              </a:ext>
            </a:extLst>
          </p:cNvPr>
          <p:cNvSpPr txBox="1"/>
          <p:nvPr/>
        </p:nvSpPr>
        <p:spPr>
          <a:xfrm>
            <a:off x="395516" y="323464"/>
            <a:ext cx="37144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End</a:t>
            </a:r>
            <a:endParaRPr lang="ko-KR" altLang="en-US" sz="13800" b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5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5500E-CF95-4B91-8BD9-143834F3EE49}"/>
              </a:ext>
            </a:extLst>
          </p:cNvPr>
          <p:cNvSpPr/>
          <p:nvPr/>
        </p:nvSpPr>
        <p:spPr>
          <a:xfrm>
            <a:off x="0" y="-6437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5CDA1-0C13-4C1C-87F7-DCA9D891F828}"/>
              </a:ext>
            </a:extLst>
          </p:cNvPr>
          <p:cNvSpPr txBox="1"/>
          <p:nvPr/>
        </p:nvSpPr>
        <p:spPr>
          <a:xfrm>
            <a:off x="335280" y="260096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목차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C15AFB-6F84-4334-99CA-68470CE1D1FF}"/>
              </a:ext>
            </a:extLst>
          </p:cNvPr>
          <p:cNvGrpSpPr/>
          <p:nvPr/>
        </p:nvGrpSpPr>
        <p:grpSpPr>
          <a:xfrm>
            <a:off x="619016" y="3799840"/>
            <a:ext cx="3398225" cy="707886"/>
            <a:chOff x="294640" y="3596640"/>
            <a:chExt cx="3398225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01112-4487-4534-A553-2328D013299B}"/>
                </a:ext>
              </a:extLst>
            </p:cNvPr>
            <p:cNvSpPr txBox="1"/>
            <p:nvPr/>
          </p:nvSpPr>
          <p:spPr>
            <a:xfrm>
              <a:off x="294640" y="3596640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22DE16-4340-48E7-9094-FA32F4190EF9}"/>
                </a:ext>
              </a:extLst>
            </p:cNvPr>
            <p:cNvSpPr txBox="1"/>
            <p:nvPr/>
          </p:nvSpPr>
          <p:spPr>
            <a:xfrm>
              <a:off x="943394" y="3688973"/>
              <a:ext cx="2749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영상 주제 및 내용</a:t>
              </a:r>
              <a:endParaRPr lang="ko-KR" altLang="en-US" sz="2800" spc="-15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786CC3-E96A-4C1C-BE15-E16E63DA3927}"/>
              </a:ext>
            </a:extLst>
          </p:cNvPr>
          <p:cNvGrpSpPr/>
          <p:nvPr/>
        </p:nvGrpSpPr>
        <p:grpSpPr>
          <a:xfrm>
            <a:off x="619016" y="5840779"/>
            <a:ext cx="2236048" cy="707886"/>
            <a:chOff x="294640" y="3596640"/>
            <a:chExt cx="223604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74F6D1-B0F2-4CA7-80DD-AC6D884FAB56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422D05-7A3C-40F4-AA09-F33F7FCB2481}"/>
                </a:ext>
              </a:extLst>
            </p:cNvPr>
            <p:cNvSpPr txBox="1"/>
            <p:nvPr/>
          </p:nvSpPr>
          <p:spPr>
            <a:xfrm>
              <a:off x="943394" y="3688973"/>
              <a:ext cx="1587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주요 코드</a:t>
              </a:r>
              <a:endParaRPr lang="ko-KR" altLang="en-US" sz="2800" spc="-15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648595-8A70-4770-A33C-F33C8483F26D}"/>
              </a:ext>
            </a:extLst>
          </p:cNvPr>
          <p:cNvGrpSpPr/>
          <p:nvPr/>
        </p:nvGrpSpPr>
        <p:grpSpPr>
          <a:xfrm>
            <a:off x="619016" y="4774143"/>
            <a:ext cx="2236048" cy="707886"/>
            <a:chOff x="294640" y="3596640"/>
            <a:chExt cx="22360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BB0E63-F92F-4E7C-BA17-8174E4BA641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4328F5-ECDB-445B-A01C-92CF0B76286B}"/>
                </a:ext>
              </a:extLst>
            </p:cNvPr>
            <p:cNvSpPr txBox="1"/>
            <p:nvPr/>
          </p:nvSpPr>
          <p:spPr>
            <a:xfrm>
              <a:off x="943394" y="3688973"/>
              <a:ext cx="1587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영상 시청</a:t>
              </a:r>
              <a:endParaRPr lang="ko-KR" altLang="en-US" sz="2800" spc="-15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46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03E8FD-187E-4ED1-9C07-9DFD3DED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AC9776-13FD-4038-B880-E4F8601EE25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58595-0A59-4D72-A8B7-23DC2263EFEE}"/>
              </a:ext>
            </a:extLst>
          </p:cNvPr>
          <p:cNvSpPr txBox="1"/>
          <p:nvPr/>
        </p:nvSpPr>
        <p:spPr>
          <a:xfrm>
            <a:off x="1599138" y="3105834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 주제 및 내용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3C724-125E-4702-9385-5459B02CB332}"/>
              </a:ext>
            </a:extLst>
          </p:cNvPr>
          <p:cNvSpPr txBox="1"/>
          <p:nvPr/>
        </p:nvSpPr>
        <p:spPr>
          <a:xfrm>
            <a:off x="904240" y="3121223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0B0E85-FAEA-4D1B-B3EF-ED74753816DC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F5DFFC-AC52-4643-9F40-0DF8E3DC8889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7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135576-35DB-466B-A301-BA43ABE472F3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77AE8-8975-4814-8C19-FB7CD1B42AA3}"/>
              </a:ext>
            </a:extLst>
          </p:cNvPr>
          <p:cNvSpPr txBox="1"/>
          <p:nvPr/>
        </p:nvSpPr>
        <p:spPr>
          <a:xfrm>
            <a:off x="875104" y="10191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 주제 및 내용</a:t>
            </a:r>
            <a:endParaRPr lang="en-US" altLang="ko-KR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E7972-893D-41CA-9EBB-DA2405C1F789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E0FDC-DEA3-4C30-94E1-4A0751401345}"/>
              </a:ext>
            </a:extLst>
          </p:cNvPr>
          <p:cNvSpPr txBox="1"/>
          <p:nvPr/>
        </p:nvSpPr>
        <p:spPr>
          <a:xfrm>
            <a:off x="339536" y="2206464"/>
            <a:ext cx="333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주제</a:t>
            </a:r>
            <a:endParaRPr lang="en-US" altLang="ko-KR" sz="28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당구를 치는 애니메이션</a:t>
            </a:r>
            <a:endParaRPr lang="ko-KR" altLang="en-US" sz="28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CE748-9308-4087-98A3-27471CB0E477}"/>
              </a:ext>
            </a:extLst>
          </p:cNvPr>
          <p:cNvSpPr txBox="1"/>
          <p:nvPr/>
        </p:nvSpPr>
        <p:spPr>
          <a:xfrm>
            <a:off x="339536" y="4043601"/>
            <a:ext cx="8027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시나리오</a:t>
            </a:r>
            <a:endParaRPr lang="en-US" altLang="ko-KR" sz="2400" spc="-3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전체적인  배경을 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바퀴 돌면서 보여준 후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주인공이 공 쪽으로 걸어가 당구를 친다</a:t>
            </a:r>
            <a:r>
              <a:rPr lang="en-US" altLang="ko-KR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CF7E2-F065-43EF-BD7F-AE9D42544FE3}"/>
              </a:ext>
            </a:extLst>
          </p:cNvPr>
          <p:cNvSpPr txBox="1"/>
          <p:nvPr/>
        </p:nvSpPr>
        <p:spPr>
          <a:xfrm>
            <a:off x="339536" y="1264666"/>
            <a:ext cx="16482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주제 및 내용</a:t>
            </a:r>
            <a:endParaRPr lang="ko-KR" altLang="en-US" sz="26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6F2FAD-B345-433D-A905-C21F8880A5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6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C45F435-ADF5-42F4-A413-7EC3191E8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1248"/>
            <a:ext cx="12300885" cy="69192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FA9C73-A915-4DB9-AF95-F309717817A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27FC5-9557-4E12-86CC-3CD1ABA10EA8}"/>
              </a:ext>
            </a:extLst>
          </p:cNvPr>
          <p:cNvSpPr txBox="1"/>
          <p:nvPr/>
        </p:nvSpPr>
        <p:spPr>
          <a:xfrm>
            <a:off x="1284536" y="3121223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43E4D0-412B-4DFE-BA38-9965E32769F9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04015B-FE77-47BC-B63E-590BB5A4BB81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F2A2B2-E3C8-4B8A-B0B0-098D22F8F405}"/>
              </a:ext>
            </a:extLst>
          </p:cNvPr>
          <p:cNvSpPr txBox="1"/>
          <p:nvPr/>
        </p:nvSpPr>
        <p:spPr>
          <a:xfrm>
            <a:off x="1979434" y="3105834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 시청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64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EFFE6B-F352-46D8-9292-C97D7FCBA88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BEC33-C418-447A-82D6-0B732FC28E7C}"/>
              </a:ext>
            </a:extLst>
          </p:cNvPr>
          <p:cNvSpPr txBox="1"/>
          <p:nvPr/>
        </p:nvSpPr>
        <p:spPr>
          <a:xfrm>
            <a:off x="875104" y="101916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 시청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D3DC6-6BE3-47ED-989A-446D67689D4D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D8FA9-DF49-4DD8-BDF7-99959B47721A}"/>
              </a:ext>
            </a:extLst>
          </p:cNvPr>
          <p:cNvSpPr txBox="1"/>
          <p:nvPr/>
        </p:nvSpPr>
        <p:spPr>
          <a:xfrm>
            <a:off x="339536" y="1264666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rgbClr val="393939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실행 화면 영상</a:t>
            </a:r>
            <a:endParaRPr lang="ko-KR" altLang="en-US" sz="2400" spc="-300" dirty="0">
              <a:solidFill>
                <a:srgbClr val="393939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91CED4-DB7D-4E3C-AB6C-FA65BAA70D7D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Mid Term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2849" y="1768430"/>
            <a:ext cx="6052893" cy="454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DAD07D-CE03-4E64-9664-41E60CB80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FA9C73-A915-4DB9-AF95-F309717817A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27FC5-9557-4E12-86CC-3CD1ABA10EA8}"/>
              </a:ext>
            </a:extLst>
          </p:cNvPr>
          <p:cNvSpPr txBox="1"/>
          <p:nvPr/>
        </p:nvSpPr>
        <p:spPr>
          <a:xfrm>
            <a:off x="1252536" y="3121223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43E4D0-412B-4DFE-BA38-9965E32769F9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04015B-FE77-47BC-B63E-590BB5A4BB81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F2A2B2-E3C8-4B8A-B0B0-098D22F8F405}"/>
              </a:ext>
            </a:extLst>
          </p:cNvPr>
          <p:cNvSpPr txBox="1"/>
          <p:nvPr/>
        </p:nvSpPr>
        <p:spPr>
          <a:xfrm>
            <a:off x="1947434" y="3105834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93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전역변수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5" y="2010753"/>
            <a:ext cx="2727482" cy="47434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80" y="2010753"/>
            <a:ext cx="3193997" cy="38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9EBCB0-E1EC-456F-A36B-083B5AB13AB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2DBC1-B8F0-4CCD-8BB6-9AD2C0095635}"/>
              </a:ext>
            </a:extLst>
          </p:cNvPr>
          <p:cNvSpPr txBox="1"/>
          <p:nvPr/>
        </p:nvSpPr>
        <p:spPr>
          <a:xfrm>
            <a:off x="875104" y="101916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주요 코드</a:t>
            </a:r>
            <a:endParaRPr lang="ko-KR" altLang="en-US" sz="3600" spc="-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0D0CB-C610-472B-BCAA-FBE08AB03427}"/>
              </a:ext>
            </a:extLst>
          </p:cNvPr>
          <p:cNvSpPr txBox="1"/>
          <p:nvPr/>
        </p:nvSpPr>
        <p:spPr>
          <a:xfrm>
            <a:off x="132080" y="11730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 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93257-A163-453F-AC94-F31D7B5300A2}"/>
              </a:ext>
            </a:extLst>
          </p:cNvPr>
          <p:cNvSpPr txBox="1"/>
          <p:nvPr/>
        </p:nvSpPr>
        <p:spPr>
          <a:xfrm>
            <a:off x="339536" y="1264666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걸음 구현</a:t>
            </a:r>
            <a:endParaRPr lang="ko-KR" altLang="en-US" sz="2400" spc="-3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656A32-2415-4BA9-9D93-EC0ADAEA5ED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3591404" cy="44076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39" y="1914037"/>
            <a:ext cx="3911878" cy="34228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48" y="1914037"/>
            <a:ext cx="4407632" cy="440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9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2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2" id="{066B6A59-62E5-4D5C-B802-8C0944BF6441}" vid="{A4CDAE0E-2148-4C96-AF64-B2EF2D3ABA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테마2</Template>
  <TotalTime>2380</TotalTime>
  <Words>111</Words>
  <Application>Microsoft Office PowerPoint</Application>
  <PresentationFormat>와이드스크린</PresentationFormat>
  <Paragraphs>42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 Light</vt:lpstr>
      <vt:lpstr>나눔스퀘어 ExtraBold</vt:lpstr>
      <vt:lpstr>한컴 윤고딕 240</vt:lpstr>
      <vt:lpstr>함초롬돋움</vt:lpstr>
      <vt:lpstr>Arial</vt:lpstr>
      <vt:lpstr>테마2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김상연</cp:lastModifiedBy>
  <cp:revision>91</cp:revision>
  <dcterms:created xsi:type="dcterms:W3CDTF">2020-09-07T02:34:06Z</dcterms:created>
  <dcterms:modified xsi:type="dcterms:W3CDTF">2021-10-17T12:06:13Z</dcterms:modified>
</cp:coreProperties>
</file>